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0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8ED1-F608-4AA7-9383-2B384F1B7FB2}" type="datetimeFigureOut">
              <a:rPr lang="en-US" smtClean="0"/>
              <a:t>6/19/2019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44BB-EA0B-453C-B888-966647853E7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8ED1-F608-4AA7-9383-2B384F1B7FB2}" type="datetimeFigureOut">
              <a:rPr lang="en-US" smtClean="0"/>
              <a:t>6/19/2019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44BB-EA0B-453C-B888-966647853E7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8ED1-F608-4AA7-9383-2B384F1B7FB2}" type="datetimeFigureOut">
              <a:rPr lang="en-US" smtClean="0"/>
              <a:t>6/19/2019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44BB-EA0B-453C-B888-966647853E7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8ED1-F608-4AA7-9383-2B384F1B7FB2}" type="datetimeFigureOut">
              <a:rPr lang="en-US" smtClean="0"/>
              <a:t>6/19/2019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44BB-EA0B-453C-B888-966647853E7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8ED1-F608-4AA7-9383-2B384F1B7FB2}" type="datetimeFigureOut">
              <a:rPr lang="en-US" smtClean="0"/>
              <a:t>6/19/2019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44BB-EA0B-453C-B888-966647853E7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8ED1-F608-4AA7-9383-2B384F1B7FB2}" type="datetimeFigureOut">
              <a:rPr lang="en-US" smtClean="0"/>
              <a:t>6/19/2019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44BB-EA0B-453C-B888-966647853E7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8ED1-F608-4AA7-9383-2B384F1B7FB2}" type="datetimeFigureOut">
              <a:rPr lang="en-US" smtClean="0"/>
              <a:t>6/19/2019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44BB-EA0B-453C-B888-966647853E7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8ED1-F608-4AA7-9383-2B384F1B7FB2}" type="datetimeFigureOut">
              <a:rPr lang="en-US" smtClean="0"/>
              <a:t>6/19/2019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44BB-EA0B-453C-B888-966647853E7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8ED1-F608-4AA7-9383-2B384F1B7FB2}" type="datetimeFigureOut">
              <a:rPr lang="en-US" smtClean="0"/>
              <a:t>6/19/2019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44BB-EA0B-453C-B888-966647853E7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8ED1-F608-4AA7-9383-2B384F1B7FB2}" type="datetimeFigureOut">
              <a:rPr lang="en-US" smtClean="0"/>
              <a:t>6/19/2019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44BB-EA0B-453C-B888-966647853E7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8ED1-F608-4AA7-9383-2B384F1B7FB2}" type="datetimeFigureOut">
              <a:rPr lang="en-US" smtClean="0"/>
              <a:t>6/19/2019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144BB-EA0B-453C-B888-966647853E7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48ED1-F608-4AA7-9383-2B384F1B7FB2}" type="datetimeFigureOut">
              <a:rPr lang="en-US" smtClean="0"/>
              <a:t>6/19/2019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144BB-EA0B-453C-B888-966647853E74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66900" y="2747963"/>
            <a:ext cx="54102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000263"/>
          </a:xfrm>
        </p:spPr>
        <p:txBody>
          <a:bodyPr/>
          <a:lstStyle/>
          <a:p>
            <a:r>
              <a:rPr lang="en-IN" dirty="0" smtClean="0"/>
              <a:t>Comparing two objects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6400800" cy="264320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IN" dirty="0" smtClean="0"/>
              <a:t>Which is longer?</a:t>
            </a:r>
          </a:p>
          <a:p>
            <a:pPr algn="l"/>
            <a:endParaRPr lang="en-IN" dirty="0"/>
          </a:p>
          <a:p>
            <a:pPr algn="l"/>
            <a:endParaRPr lang="en-IN" dirty="0" smtClean="0"/>
          </a:p>
          <a:p>
            <a:pPr algn="l"/>
            <a:endParaRPr lang="en-IN" dirty="0" smtClean="0"/>
          </a:p>
          <a:p>
            <a:r>
              <a:rPr lang="en-IN" dirty="0" smtClean="0"/>
              <a:t>                               Which is shorter?</a:t>
            </a:r>
            <a:endParaRPr lang="en-I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000372"/>
            <a:ext cx="39814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071678"/>
            <a:ext cx="378621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429000"/>
            <a:ext cx="45005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857232"/>
            <a:ext cx="7929618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2" y="4857760"/>
            <a:ext cx="3857651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685800" y="1214422"/>
            <a:ext cx="7772400" cy="142876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Comparing three or more object objects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" y="3000372"/>
            <a:ext cx="805815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14356"/>
            <a:ext cx="64865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857364"/>
            <a:ext cx="8429652" cy="2438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572008"/>
            <a:ext cx="83534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18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Comparing two objects</vt:lpstr>
      <vt:lpstr>Slide 3</vt:lpstr>
      <vt:lpstr>Comparing three or more object objects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</cp:revision>
  <dcterms:created xsi:type="dcterms:W3CDTF">2019-06-19T16:24:58Z</dcterms:created>
  <dcterms:modified xsi:type="dcterms:W3CDTF">2019-06-19T16:58:59Z</dcterms:modified>
</cp:coreProperties>
</file>